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7" r:id="rId3"/>
    <p:sldId id="271" r:id="rId4"/>
    <p:sldId id="270" r:id="rId5"/>
    <p:sldId id="269" r:id="rId6"/>
    <p:sldId id="266" r:id="rId7"/>
    <p:sldId id="268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/>
    <p:restoredTop sz="96646"/>
  </p:normalViewPr>
  <p:slideViewPr>
    <p:cSldViewPr snapToGrid="0" snapToObjects="1">
      <p:cViewPr varScale="1">
        <p:scale>
          <a:sx n="114" d="100"/>
          <a:sy n="114" d="100"/>
        </p:scale>
        <p:origin x="10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4C7B27-46DF-214F-B845-38AF57DFAE8B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FB9A7D-E1FC-B947-9961-F9203308B5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4074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E1B8B5-5D06-B24A-B95A-EC8108CE71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01884C6-0373-554D-8CAA-716FC5786C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4662BB-92CC-2243-9568-A75E7E015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2BB7E7B-8E8E-6B42-9EEF-CD90782C2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648A95-2CB4-F944-A9DB-E4A56FF2C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0541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5FFA2A-352B-404B-B259-FE02F094D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32A7CD8-741B-F049-A738-456A6D09A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FF30B81-492A-E340-84AE-780FE1F9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452199-7F45-9A4E-BE32-75BBEF55A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677C659-0E3F-7B42-89F0-96DBB48F6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4035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E88FB1B-3AD8-1047-8F78-DE9107232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85CF38A-5338-DC41-8214-ADE381995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77CDEF-D6E3-E446-B6EF-F3C924845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6DC091-7946-AF4D-B878-217047BCE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E8771C7-A53E-0C4A-8BE4-C19283051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6441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7A7243-E109-774C-ADF6-1C539DAE8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4A8637-E39C-E246-BE64-68F623618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38EA11-5B1D-384C-AC18-EE5D53085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A3C927-1149-4248-A59F-1510D737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95B97D-D049-2F42-BFEE-E87C6302C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562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76AEB8-9608-B547-B4DB-0D2C9EB77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61E3E5-962B-3540-9714-48051E305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CF5C90-7EFD-1445-BD92-7264F9C4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A5CE74-E95D-B447-9012-69E975E03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93216E-0977-724C-9674-3016E064A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231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EFBAA4-D953-5D45-8009-32946437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1CC432-6563-C64C-9E84-741272C8CE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FD76070-13F3-F744-83C8-3B695674F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B6413CC-6350-7E44-8A14-0935DC5D1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326EC41-4F90-4841-9A8D-010617E6C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E77F80C-7FF7-E24D-96ED-E7BC8783A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316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3F20D8-C69B-3A4E-8FDE-1CE1C4BC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CFFC354-12BC-D54F-8F14-3E7E8712E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684AE6A-EBFD-A547-8063-A795F8735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16A10AC-CEA8-C341-91EA-1D8217BB1A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CD7B1-9D92-4D48-AD8E-08B9785C2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6841E1C-7DED-A949-9BEE-BDD327F51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40D8214-4DC3-4C47-9011-4CDB0BE2A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3485E0C-D8F2-B441-A9C9-9593D4320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6530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6C2248-AB74-9F41-8492-F24708E9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108BB5D-5E08-6A4E-883A-32958AAD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26106F2-D0D4-D34E-A485-ACF47A94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DF3340E-3EC3-5546-BD38-5520C9BE5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159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2FA6351-9533-1D46-8036-07BD01904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785588D-EF7E-FF45-9C11-067F8AE6E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683AFFB-78F4-3B45-9A97-F05FD777A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3217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76EE88-B41E-9C41-B990-DE9723FE2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1EC991-130C-3441-B7D0-18969A73C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A33B60D-BA0C-C748-8B41-1DAD39238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7ABFA06-69F6-F140-83BC-1AE884726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8F349E1-9958-F348-B6E9-1903AD658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D65BDC2-0927-0743-99B7-84BA9022A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5324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4DC428-FD52-8E4E-9060-075202180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DE63B4E-B2B3-CE47-93FB-99242128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D1E1179-3F4E-334D-9EF2-729B6FE0B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D7F4A0C-14F3-7D42-B3B0-D4E9411EF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3ED0B6F-6599-9E47-9F42-E19607417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76BC541-8021-A34B-8089-4AE5B5E3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5131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10EACE1-AC3A-8A4C-9674-B9E92E3C3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45DE4BB-CBAC-D042-AAB0-25127B19F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F56E02-AE71-9B4E-AD6D-2AC1C5BCE1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C2E9B-462D-2C4D-80CD-979FF11343E3}" type="datetimeFigureOut">
              <a:rPr kumimoji="1" lang="ja-JP" altLang="en-US" smtClean="0"/>
              <a:t>2023/5/2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4C59D08-00BE-FF43-B180-93CEB6BEF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B1AC01-F897-9B4F-A051-9584CCB9B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266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84C4D3-D211-3144-B311-5B76521EAC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神保町ブックフリマ</a:t>
            </a:r>
            <a:r>
              <a:rPr kumimoji="1" lang="en-US" altLang="ja-JP" dirty="0"/>
              <a:t> 3rd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F8285AE-BF28-5347-9DB9-C579B5BB79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2023/4/26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873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図 17">
            <a:extLst>
              <a:ext uri="{FF2B5EF4-FFF2-40B4-BE49-F238E27FC236}">
                <a16:creationId xmlns:a16="http://schemas.microsoft.com/office/drawing/2014/main" id="{A3C532E7-36CA-2EB9-E87D-F97F79147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756" y="556721"/>
            <a:ext cx="12291919" cy="5791636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C218D0-C7CE-7D4D-A438-319E79A5D007}"/>
              </a:ext>
            </a:extLst>
          </p:cNvPr>
          <p:cNvSpPr txBox="1"/>
          <p:nvPr/>
        </p:nvSpPr>
        <p:spPr>
          <a:xfrm>
            <a:off x="364067" y="94491"/>
            <a:ext cx="5457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神保町ブックフリマ</a:t>
            </a:r>
            <a:r>
              <a:rPr kumimoji="1" lang="en-US" altLang="ja-JP" b="1" dirty="0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3rd MAP 2023/5/13, 14 </a:t>
            </a:r>
            <a:endParaRPr kumimoji="1" lang="ja-JP" altLang="en-US" b="1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sp>
        <p:nvSpPr>
          <p:cNvPr id="7" name="線吹き出し 1 (枠付き) 6">
            <a:extLst>
              <a:ext uri="{FF2B5EF4-FFF2-40B4-BE49-F238E27FC236}">
                <a16:creationId xmlns:a16="http://schemas.microsoft.com/office/drawing/2014/main" id="{E39E13F4-6AE3-5C4E-9FDD-746816D1EC4B}"/>
              </a:ext>
            </a:extLst>
          </p:cNvPr>
          <p:cNvSpPr/>
          <p:nvPr/>
        </p:nvSpPr>
        <p:spPr>
          <a:xfrm>
            <a:off x="4277987" y="5528356"/>
            <a:ext cx="1815287" cy="325225"/>
          </a:xfrm>
          <a:prstGeom prst="borderCallout1">
            <a:avLst>
              <a:gd name="adj1" fmla="val 44783"/>
              <a:gd name="adj2" fmla="val 100192"/>
              <a:gd name="adj3" fmla="val 102751"/>
              <a:gd name="adj4" fmla="val 120290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本の雑誌社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8" name="線吹き出し 1 (枠付き) 7">
            <a:extLst>
              <a:ext uri="{FF2B5EF4-FFF2-40B4-BE49-F238E27FC236}">
                <a16:creationId xmlns:a16="http://schemas.microsoft.com/office/drawing/2014/main" id="{D4BB875A-443B-CF47-B368-31E95D33E628}"/>
              </a:ext>
            </a:extLst>
          </p:cNvPr>
          <p:cNvSpPr/>
          <p:nvPr/>
        </p:nvSpPr>
        <p:spPr>
          <a:xfrm>
            <a:off x="8448315" y="4899440"/>
            <a:ext cx="1815287" cy="325225"/>
          </a:xfrm>
          <a:prstGeom prst="borderCallout1">
            <a:avLst>
              <a:gd name="adj1" fmla="val 46128"/>
              <a:gd name="adj2" fmla="val 124"/>
              <a:gd name="adj3" fmla="val -43793"/>
              <a:gd name="adj4" fmla="val -9682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白水社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0FFBCC2D-01C2-064D-B564-09EAE865AFED}"/>
              </a:ext>
            </a:extLst>
          </p:cNvPr>
          <p:cNvSpPr txBox="1"/>
          <p:nvPr/>
        </p:nvSpPr>
        <p:spPr>
          <a:xfrm>
            <a:off x="5615507" y="61803"/>
            <a:ext cx="189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>
                <a:latin typeface="uzura_font" panose="02000609000000000000" pitchFamily="49" charset="-128"/>
                <a:ea typeface="uzura_font" panose="02000609000000000000" pitchFamily="49" charset="-128"/>
              </a:rPr>
              <a:t>(5/2</a:t>
            </a:r>
            <a:r>
              <a:rPr lang="ja-JP" altLang="en-US" sz="2000">
                <a:latin typeface="uzura_font" panose="02000609000000000000" pitchFamily="49" charset="-128"/>
                <a:ea typeface="uzura_font" panose="02000609000000000000" pitchFamily="49" charset="-128"/>
              </a:rPr>
              <a:t> 現在</a:t>
            </a:r>
            <a:r>
              <a:rPr lang="en-US" altLang="ja-JP" sz="2000" dirty="0">
                <a:latin typeface="uzura_font" panose="02000609000000000000" pitchFamily="49" charset="-128"/>
                <a:ea typeface="uzura_font" panose="02000609000000000000" pitchFamily="49" charset="-128"/>
              </a:rPr>
              <a:t>)</a:t>
            </a:r>
            <a:endParaRPr kumimoji="1" lang="ja-JP" altLang="en-US" sz="2000">
              <a:latin typeface="uzura_font" panose="02000609000000000000" pitchFamily="49" charset="-128"/>
              <a:ea typeface="uzura_font" panose="02000609000000000000" pitchFamily="49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B83971B-6825-A245-5F08-1DABD74CD60B}"/>
              </a:ext>
            </a:extLst>
          </p:cNvPr>
          <p:cNvSpPr/>
          <p:nvPr/>
        </p:nvSpPr>
        <p:spPr>
          <a:xfrm>
            <a:off x="-1" y="565398"/>
            <a:ext cx="2988527" cy="4698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線吹き出し 1 (枠付き) 9">
            <a:extLst>
              <a:ext uri="{FF2B5EF4-FFF2-40B4-BE49-F238E27FC236}">
                <a16:creationId xmlns:a16="http://schemas.microsoft.com/office/drawing/2014/main" id="{86D9DA79-AEEE-0F22-2BC8-A992FC2D2B59}"/>
              </a:ext>
            </a:extLst>
          </p:cNvPr>
          <p:cNvSpPr/>
          <p:nvPr/>
        </p:nvSpPr>
        <p:spPr>
          <a:xfrm>
            <a:off x="5692820" y="3543883"/>
            <a:ext cx="1815287" cy="325225"/>
          </a:xfrm>
          <a:prstGeom prst="borderCallout1">
            <a:avLst>
              <a:gd name="adj1" fmla="val 104473"/>
              <a:gd name="adj2" fmla="val 50233"/>
              <a:gd name="adj3" fmla="val 213173"/>
              <a:gd name="adj4" fmla="val 66095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3.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幻戯書房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1" name="線吹き出し 1 (枠付き) 10">
            <a:extLst>
              <a:ext uri="{FF2B5EF4-FFF2-40B4-BE49-F238E27FC236}">
                <a16:creationId xmlns:a16="http://schemas.microsoft.com/office/drawing/2014/main" id="{2EA0BF85-CB8B-E6E0-C6A5-6CA6D14ED7EE}"/>
              </a:ext>
            </a:extLst>
          </p:cNvPr>
          <p:cNvSpPr/>
          <p:nvPr/>
        </p:nvSpPr>
        <p:spPr>
          <a:xfrm>
            <a:off x="6327603" y="1143789"/>
            <a:ext cx="1815287" cy="325225"/>
          </a:xfrm>
          <a:prstGeom prst="borderCallout1">
            <a:avLst>
              <a:gd name="adj1" fmla="val 42754"/>
              <a:gd name="adj2" fmla="val -753"/>
              <a:gd name="adj3" fmla="val 14304"/>
              <a:gd name="adj4" fmla="val -25436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4.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而立書房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3" name="線吹き出し 1 (枠付き) 2">
            <a:extLst>
              <a:ext uri="{FF2B5EF4-FFF2-40B4-BE49-F238E27FC236}">
                <a16:creationId xmlns:a16="http://schemas.microsoft.com/office/drawing/2014/main" id="{D95484C2-693D-5476-8C8B-63B147286594}"/>
              </a:ext>
            </a:extLst>
          </p:cNvPr>
          <p:cNvSpPr/>
          <p:nvPr/>
        </p:nvSpPr>
        <p:spPr>
          <a:xfrm>
            <a:off x="2961555" y="3869108"/>
            <a:ext cx="1815287" cy="655283"/>
          </a:xfrm>
          <a:prstGeom prst="borderCallout1">
            <a:avLst>
              <a:gd name="adj1" fmla="val 44783"/>
              <a:gd name="adj2" fmla="val 100192"/>
              <a:gd name="adj3" fmla="val 164729"/>
              <a:gd name="adj4" fmla="val 155306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場所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: 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チェッコリ</a:t>
            </a:r>
            <a:b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5.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クオン</a:t>
            </a:r>
            <a:r>
              <a:rPr lang="ja-JP" altLang="en-US" sz="11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</a:t>
            </a:r>
            <a:r>
              <a:rPr lang="en-US" altLang="ja-JP" sz="11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(13</a:t>
            </a:r>
            <a:r>
              <a:rPr lang="ja-JP" altLang="en-US" sz="11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1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4" name="線吹き出し 1 (枠付き) 3">
            <a:extLst>
              <a:ext uri="{FF2B5EF4-FFF2-40B4-BE49-F238E27FC236}">
                <a16:creationId xmlns:a16="http://schemas.microsoft.com/office/drawing/2014/main" id="{E9EE6131-8B92-18AD-637C-1A2C775D136E}"/>
              </a:ext>
            </a:extLst>
          </p:cNvPr>
          <p:cNvSpPr/>
          <p:nvPr/>
        </p:nvSpPr>
        <p:spPr>
          <a:xfrm>
            <a:off x="5627651" y="2868791"/>
            <a:ext cx="1815287" cy="325225"/>
          </a:xfrm>
          <a:prstGeom prst="borderCallout1">
            <a:avLst>
              <a:gd name="adj1" fmla="val 97615"/>
              <a:gd name="adj2" fmla="val -139"/>
              <a:gd name="adj3" fmla="val 206315"/>
              <a:gd name="adj4" fmla="val -15607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6.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亜紀書房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2" name="線吹き出し 1 (枠付き) 11">
            <a:extLst>
              <a:ext uri="{FF2B5EF4-FFF2-40B4-BE49-F238E27FC236}">
                <a16:creationId xmlns:a16="http://schemas.microsoft.com/office/drawing/2014/main" id="{AC3E85A6-F58C-F1B0-2950-014F679304A2}"/>
              </a:ext>
            </a:extLst>
          </p:cNvPr>
          <p:cNvSpPr/>
          <p:nvPr/>
        </p:nvSpPr>
        <p:spPr>
          <a:xfrm>
            <a:off x="7765957" y="2665141"/>
            <a:ext cx="1666156" cy="1621256"/>
          </a:xfrm>
          <a:prstGeom prst="borderCallout1">
            <a:avLst>
              <a:gd name="adj1" fmla="val 101645"/>
              <a:gd name="adj2" fmla="val 25902"/>
              <a:gd name="adj3" fmla="val 127008"/>
              <a:gd name="adj4" fmla="val 9621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場所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: 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八木書店</a:t>
            </a:r>
            <a:b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ja-JP" altLang="en-US" sz="3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</a:t>
            </a:r>
            <a:b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7.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青弓社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9.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作品社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青土社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12.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文学通信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13.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国書刊行会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3" name="線吹き出し 1 (枠付き) 12">
            <a:extLst>
              <a:ext uri="{FF2B5EF4-FFF2-40B4-BE49-F238E27FC236}">
                <a16:creationId xmlns:a16="http://schemas.microsoft.com/office/drawing/2014/main" id="{F4ACA388-B308-9344-F2E2-7C24581D1A4A}"/>
              </a:ext>
            </a:extLst>
          </p:cNvPr>
          <p:cNvSpPr/>
          <p:nvPr/>
        </p:nvSpPr>
        <p:spPr>
          <a:xfrm>
            <a:off x="1272473" y="5178825"/>
            <a:ext cx="1815287" cy="325225"/>
          </a:xfrm>
          <a:prstGeom prst="borderCallout1">
            <a:avLst>
              <a:gd name="adj1" fmla="val 44783"/>
              <a:gd name="adj2" fmla="val 100192"/>
              <a:gd name="adj3" fmla="val -44686"/>
              <a:gd name="adj4" fmla="val 117833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8.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東京キララ社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6" name="線吹き出し 1 (枠付き) 15">
            <a:extLst>
              <a:ext uri="{FF2B5EF4-FFF2-40B4-BE49-F238E27FC236}">
                <a16:creationId xmlns:a16="http://schemas.microsoft.com/office/drawing/2014/main" id="{080C435E-28D9-E65E-C871-B6D180674750}"/>
              </a:ext>
            </a:extLst>
          </p:cNvPr>
          <p:cNvSpPr/>
          <p:nvPr/>
        </p:nvSpPr>
        <p:spPr>
          <a:xfrm>
            <a:off x="3065458" y="1091174"/>
            <a:ext cx="1815287" cy="325225"/>
          </a:xfrm>
          <a:prstGeom prst="borderCallout1">
            <a:avLst>
              <a:gd name="adj1" fmla="val 49611"/>
              <a:gd name="adj2" fmla="val 99991"/>
              <a:gd name="adj3" fmla="val -26841"/>
              <a:gd name="adj4" fmla="val 127524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11.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未知谷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9" name="線吹き出し 1 (枠付き) 18">
            <a:extLst>
              <a:ext uri="{FF2B5EF4-FFF2-40B4-BE49-F238E27FC236}">
                <a16:creationId xmlns:a16="http://schemas.microsoft.com/office/drawing/2014/main" id="{F5828CF6-97E7-9EF2-AE18-D21ACA6AE2A5}"/>
              </a:ext>
            </a:extLst>
          </p:cNvPr>
          <p:cNvSpPr/>
          <p:nvPr/>
        </p:nvSpPr>
        <p:spPr>
          <a:xfrm>
            <a:off x="9812772" y="1633335"/>
            <a:ext cx="2074700" cy="599625"/>
          </a:xfrm>
          <a:prstGeom prst="borderCallout1">
            <a:avLst>
              <a:gd name="adj1" fmla="val 55630"/>
              <a:gd name="adj2" fmla="val 100272"/>
              <a:gd name="adj3" fmla="val -28942"/>
              <a:gd name="adj4" fmla="val 106986"/>
            </a:avLst>
          </a:prstGeom>
          <a:solidFill>
            <a:schemeClr val="bg1">
              <a:alpha val="91000"/>
            </a:schemeClr>
          </a:solidFill>
          <a:ln w="15875">
            <a:solidFill>
              <a:srgbClr val="FF0000"/>
            </a:solidFill>
            <a:tailEnd type="oval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ドは読書会のド</a:t>
            </a:r>
            <a:br>
              <a:rPr lang="en-US" altLang="ja-JP" sz="14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1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5/13(</a:t>
            </a:r>
            <a:r>
              <a:rPr lang="ja-JP" altLang="en-US" sz="11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土</a:t>
            </a:r>
            <a:r>
              <a:rPr lang="en-US" altLang="ja-JP" sz="11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</a:p>
        </p:txBody>
      </p:sp>
      <p:sp>
        <p:nvSpPr>
          <p:cNvPr id="20" name="線吹き出し 1 (枠付き) 19">
            <a:extLst>
              <a:ext uri="{FF2B5EF4-FFF2-40B4-BE49-F238E27FC236}">
                <a16:creationId xmlns:a16="http://schemas.microsoft.com/office/drawing/2014/main" id="{24C241EC-6C99-1E9D-CBD1-2222E4B58B97}"/>
              </a:ext>
            </a:extLst>
          </p:cNvPr>
          <p:cNvSpPr/>
          <p:nvPr/>
        </p:nvSpPr>
        <p:spPr>
          <a:xfrm>
            <a:off x="9021135" y="769059"/>
            <a:ext cx="2074700" cy="599625"/>
          </a:xfrm>
          <a:prstGeom prst="borderCallout1">
            <a:avLst>
              <a:gd name="adj1" fmla="val -732"/>
              <a:gd name="adj2" fmla="val 50811"/>
              <a:gd name="adj3" fmla="val -63980"/>
              <a:gd name="adj4" fmla="val 86639"/>
            </a:avLst>
          </a:prstGeom>
          <a:solidFill>
            <a:schemeClr val="bg1">
              <a:alpha val="91000"/>
            </a:schemeClr>
          </a:solidFill>
          <a:ln>
            <a:solidFill>
              <a:srgbClr val="FF0000"/>
            </a:solidFill>
            <a:tailEnd type="triangle" w="lg" len="lg"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神田祭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1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5/11(</a:t>
            </a:r>
            <a:r>
              <a:rPr kumimoji="1" lang="ja-JP" altLang="en-US" sz="11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木</a:t>
            </a:r>
            <a:r>
              <a:rPr kumimoji="1" lang="en-US" altLang="ja-JP" sz="11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r>
              <a:rPr kumimoji="1" lang="ja-JP" altLang="en-US" sz="11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</a:t>
            </a:r>
            <a:r>
              <a:rPr kumimoji="1" lang="en-US" altLang="ja-JP" sz="11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〜 17(</a:t>
            </a:r>
            <a:r>
              <a:rPr kumimoji="1" lang="ja-JP" altLang="en-US" sz="11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水</a:t>
            </a:r>
            <a:r>
              <a:rPr kumimoji="1" lang="en-US" altLang="ja-JP" sz="11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100">
              <a:solidFill>
                <a:sysClr val="windowText" lastClr="000000"/>
              </a:solidFill>
            </a:endParaRPr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7CD83AEB-96AB-D6B6-6E24-2D1616893E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03" y="68874"/>
            <a:ext cx="331749" cy="42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346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542E8BD8-7D28-84A3-FB5C-6A24513B7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5909"/>
            <a:ext cx="12192000" cy="5786182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C218D0-C7CE-7D4D-A438-319E79A5D007}"/>
              </a:ext>
            </a:extLst>
          </p:cNvPr>
          <p:cNvSpPr txBox="1"/>
          <p:nvPr/>
        </p:nvSpPr>
        <p:spPr>
          <a:xfrm>
            <a:off x="364067" y="94491"/>
            <a:ext cx="5457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神保町ブックフリマ</a:t>
            </a:r>
            <a:r>
              <a:rPr kumimoji="1" lang="en-US" altLang="ja-JP" b="1" dirty="0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3rd MAP 2023/5/13, 14 </a:t>
            </a:r>
            <a:endParaRPr kumimoji="1" lang="ja-JP" altLang="en-US" b="1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FF59A9A-79C7-574B-A0E9-C7A11CF3F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8" y="72954"/>
            <a:ext cx="309162" cy="390869"/>
          </a:xfrm>
          <a:prstGeom prst="rect">
            <a:avLst/>
          </a:prstGeom>
        </p:spPr>
      </p:pic>
      <p:sp>
        <p:nvSpPr>
          <p:cNvPr id="7" name="線吹き出し 1 (枠付き) 6">
            <a:extLst>
              <a:ext uri="{FF2B5EF4-FFF2-40B4-BE49-F238E27FC236}">
                <a16:creationId xmlns:a16="http://schemas.microsoft.com/office/drawing/2014/main" id="{E39E13F4-6AE3-5C4E-9FDD-746816D1EC4B}"/>
              </a:ext>
            </a:extLst>
          </p:cNvPr>
          <p:cNvSpPr/>
          <p:nvPr/>
        </p:nvSpPr>
        <p:spPr>
          <a:xfrm>
            <a:off x="5002816" y="5528356"/>
            <a:ext cx="1815287" cy="325225"/>
          </a:xfrm>
          <a:prstGeom prst="borderCallout1">
            <a:avLst>
              <a:gd name="adj1" fmla="val 44783"/>
              <a:gd name="adj2" fmla="val 100192"/>
              <a:gd name="adj3" fmla="val 102751"/>
              <a:gd name="adj4" fmla="val 120290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本の雑誌社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8" name="線吹き出し 1 (枠付き) 7">
            <a:extLst>
              <a:ext uri="{FF2B5EF4-FFF2-40B4-BE49-F238E27FC236}">
                <a16:creationId xmlns:a16="http://schemas.microsoft.com/office/drawing/2014/main" id="{D4BB875A-443B-CF47-B368-31E95D33E628}"/>
              </a:ext>
            </a:extLst>
          </p:cNvPr>
          <p:cNvSpPr/>
          <p:nvPr/>
        </p:nvSpPr>
        <p:spPr>
          <a:xfrm>
            <a:off x="9340407" y="4799077"/>
            <a:ext cx="1815287" cy="325225"/>
          </a:xfrm>
          <a:prstGeom prst="borderCallout1">
            <a:avLst>
              <a:gd name="adj1" fmla="val 46128"/>
              <a:gd name="adj2" fmla="val 124"/>
              <a:gd name="adj3" fmla="val -43793"/>
              <a:gd name="adj4" fmla="val -9682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白水社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0FFBCC2D-01C2-064D-B564-09EAE865AFED}"/>
              </a:ext>
            </a:extLst>
          </p:cNvPr>
          <p:cNvSpPr txBox="1"/>
          <p:nvPr/>
        </p:nvSpPr>
        <p:spPr>
          <a:xfrm>
            <a:off x="5637809" y="61803"/>
            <a:ext cx="189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>
                <a:latin typeface="uzura_font" panose="02000609000000000000" pitchFamily="49" charset="-128"/>
                <a:ea typeface="uzura_font" panose="02000609000000000000" pitchFamily="49" charset="-128"/>
              </a:rPr>
              <a:t>(4/26</a:t>
            </a:r>
            <a:r>
              <a:rPr lang="ja-JP" altLang="en-US" sz="2000">
                <a:latin typeface="uzura_font" panose="02000609000000000000" pitchFamily="49" charset="-128"/>
                <a:ea typeface="uzura_font" panose="02000609000000000000" pitchFamily="49" charset="-128"/>
              </a:rPr>
              <a:t> 現在</a:t>
            </a:r>
            <a:r>
              <a:rPr lang="en-US" altLang="ja-JP" sz="2000" dirty="0">
                <a:latin typeface="uzura_font" panose="02000609000000000000" pitchFamily="49" charset="-128"/>
                <a:ea typeface="uzura_font" panose="02000609000000000000" pitchFamily="49" charset="-128"/>
              </a:rPr>
              <a:t>)</a:t>
            </a:r>
            <a:endParaRPr kumimoji="1" lang="ja-JP" altLang="en-US" sz="2000">
              <a:latin typeface="uzura_font" panose="02000609000000000000" pitchFamily="49" charset="-128"/>
              <a:ea typeface="uzura_font" panose="02000609000000000000" pitchFamily="49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B83971B-6825-A245-5F08-1DABD74CD60B}"/>
              </a:ext>
            </a:extLst>
          </p:cNvPr>
          <p:cNvSpPr/>
          <p:nvPr/>
        </p:nvSpPr>
        <p:spPr>
          <a:xfrm>
            <a:off x="-1" y="509643"/>
            <a:ext cx="2988527" cy="4698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線吹き出し 1 (枠付き) 9">
            <a:extLst>
              <a:ext uri="{FF2B5EF4-FFF2-40B4-BE49-F238E27FC236}">
                <a16:creationId xmlns:a16="http://schemas.microsoft.com/office/drawing/2014/main" id="{86D9DA79-AEEE-0F22-2BC8-A992FC2D2B59}"/>
              </a:ext>
            </a:extLst>
          </p:cNvPr>
          <p:cNvSpPr/>
          <p:nvPr/>
        </p:nvSpPr>
        <p:spPr>
          <a:xfrm>
            <a:off x="7974562" y="3438675"/>
            <a:ext cx="1815287" cy="325225"/>
          </a:xfrm>
          <a:prstGeom prst="borderCallout1">
            <a:avLst>
              <a:gd name="adj1" fmla="val 97615"/>
              <a:gd name="adj2" fmla="val -139"/>
              <a:gd name="adj3" fmla="val 206315"/>
              <a:gd name="adj4" fmla="val -15607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3.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幻戯書房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1" name="線吹き出し 1 (枠付き) 10">
            <a:extLst>
              <a:ext uri="{FF2B5EF4-FFF2-40B4-BE49-F238E27FC236}">
                <a16:creationId xmlns:a16="http://schemas.microsoft.com/office/drawing/2014/main" id="{2EA0BF85-CB8B-E6E0-C6A5-6CA6D14ED7EE}"/>
              </a:ext>
            </a:extLst>
          </p:cNvPr>
          <p:cNvSpPr/>
          <p:nvPr/>
        </p:nvSpPr>
        <p:spPr>
          <a:xfrm>
            <a:off x="6967234" y="654276"/>
            <a:ext cx="1815287" cy="325225"/>
          </a:xfrm>
          <a:prstGeom prst="borderCallout1">
            <a:avLst>
              <a:gd name="adj1" fmla="val 42754"/>
              <a:gd name="adj2" fmla="val -753"/>
              <a:gd name="adj3" fmla="val 14304"/>
              <a:gd name="adj4" fmla="val -25436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4.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而立書房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3" name="線吹き出し 1 (枠付き) 2">
            <a:extLst>
              <a:ext uri="{FF2B5EF4-FFF2-40B4-BE49-F238E27FC236}">
                <a16:creationId xmlns:a16="http://schemas.microsoft.com/office/drawing/2014/main" id="{D95484C2-693D-5476-8C8B-63B147286594}"/>
              </a:ext>
            </a:extLst>
          </p:cNvPr>
          <p:cNvSpPr/>
          <p:nvPr/>
        </p:nvSpPr>
        <p:spPr>
          <a:xfrm>
            <a:off x="4504051" y="4799077"/>
            <a:ext cx="1815287" cy="655283"/>
          </a:xfrm>
          <a:prstGeom prst="borderCallout1">
            <a:avLst>
              <a:gd name="adj1" fmla="val 44783"/>
              <a:gd name="adj2" fmla="val 100192"/>
              <a:gd name="adj3" fmla="val 6467"/>
              <a:gd name="adj4" fmla="val 107391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場所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: 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チェッコリ</a:t>
            </a:r>
            <a:b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5.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クオン</a:t>
            </a:r>
            <a:r>
              <a:rPr lang="ja-JP" altLang="en-US" sz="11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</a:t>
            </a:r>
            <a:r>
              <a:rPr lang="en-US" altLang="ja-JP" sz="11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(13</a:t>
            </a:r>
            <a:r>
              <a:rPr lang="ja-JP" altLang="en-US" sz="11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日のみ</a:t>
            </a:r>
            <a:r>
              <a:rPr lang="en-US" altLang="ja-JP" sz="11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)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4" name="線吹き出し 1 (枠付き) 3">
            <a:extLst>
              <a:ext uri="{FF2B5EF4-FFF2-40B4-BE49-F238E27FC236}">
                <a16:creationId xmlns:a16="http://schemas.microsoft.com/office/drawing/2014/main" id="{E9EE6131-8B92-18AD-637C-1A2C775D136E}"/>
              </a:ext>
            </a:extLst>
          </p:cNvPr>
          <p:cNvSpPr/>
          <p:nvPr/>
        </p:nvSpPr>
        <p:spPr>
          <a:xfrm>
            <a:off x="6159275" y="2621458"/>
            <a:ext cx="1815287" cy="325225"/>
          </a:xfrm>
          <a:prstGeom prst="borderCallout1">
            <a:avLst>
              <a:gd name="adj1" fmla="val 97615"/>
              <a:gd name="adj2" fmla="val -139"/>
              <a:gd name="adj3" fmla="val 206315"/>
              <a:gd name="adj4" fmla="val -15607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6.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亜紀書房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2" name="線吹き出し 1 (枠付き) 11">
            <a:extLst>
              <a:ext uri="{FF2B5EF4-FFF2-40B4-BE49-F238E27FC236}">
                <a16:creationId xmlns:a16="http://schemas.microsoft.com/office/drawing/2014/main" id="{AC3E85A6-F58C-F1B0-2950-014F679304A2}"/>
              </a:ext>
            </a:extLst>
          </p:cNvPr>
          <p:cNvSpPr/>
          <p:nvPr/>
        </p:nvSpPr>
        <p:spPr>
          <a:xfrm>
            <a:off x="6967234" y="4360128"/>
            <a:ext cx="1666156" cy="1137424"/>
          </a:xfrm>
          <a:prstGeom prst="borderCallout1">
            <a:avLst>
              <a:gd name="adj1" fmla="val 44783"/>
              <a:gd name="adj2" fmla="val 100192"/>
              <a:gd name="adj3" fmla="val 32564"/>
              <a:gd name="adj4" fmla="val 109343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場所</a:t>
            </a:r>
            <a: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: </a:t>
            </a:r>
            <a:r>
              <a:rPr lang="ja-JP" altLang="en-US" sz="12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八木書店</a:t>
            </a:r>
            <a:br>
              <a:rPr lang="en-US" altLang="ja-JP" sz="12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ja-JP" altLang="en-US" sz="3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</a:t>
            </a:r>
            <a:b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</a:br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7.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青弓社</a:t>
            </a:r>
            <a:endParaRPr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kumimoji="1"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9. </a:t>
            </a:r>
            <a:r>
              <a:rPr kumimoji="1"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作品社</a:t>
            </a:r>
            <a:endParaRPr kumimoji="1" lang="en-US" altLang="ja-JP" sz="1600" dirty="0">
              <a:solidFill>
                <a:sysClr val="windowText" lastClr="000000"/>
              </a:solidFill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10.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青土社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3" name="線吹き出し 1 (枠付き) 12">
            <a:extLst>
              <a:ext uri="{FF2B5EF4-FFF2-40B4-BE49-F238E27FC236}">
                <a16:creationId xmlns:a16="http://schemas.microsoft.com/office/drawing/2014/main" id="{F4ACA388-B308-9344-F2E2-7C24581D1A4A}"/>
              </a:ext>
            </a:extLst>
          </p:cNvPr>
          <p:cNvSpPr/>
          <p:nvPr/>
        </p:nvSpPr>
        <p:spPr>
          <a:xfrm>
            <a:off x="1634863" y="5095805"/>
            <a:ext cx="1815287" cy="325225"/>
          </a:xfrm>
          <a:prstGeom prst="borderCallout1">
            <a:avLst>
              <a:gd name="adj1" fmla="val 44783"/>
              <a:gd name="adj2" fmla="val 100192"/>
              <a:gd name="adj3" fmla="val -44686"/>
              <a:gd name="adj4" fmla="val 117833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8.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東京キララ社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741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542E8BD8-7D28-84A3-FB5C-6A24513B7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5909"/>
            <a:ext cx="12192000" cy="5786182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C218D0-C7CE-7D4D-A438-319E79A5D007}"/>
              </a:ext>
            </a:extLst>
          </p:cNvPr>
          <p:cNvSpPr txBox="1"/>
          <p:nvPr/>
        </p:nvSpPr>
        <p:spPr>
          <a:xfrm>
            <a:off x="364067" y="94491"/>
            <a:ext cx="5457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神保町ブックフリマ</a:t>
            </a:r>
            <a:r>
              <a:rPr kumimoji="1" lang="en-US" altLang="ja-JP" b="1" dirty="0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3rd MAP 2023/5/13, 14 </a:t>
            </a:r>
            <a:endParaRPr kumimoji="1" lang="ja-JP" altLang="en-US" b="1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FF59A9A-79C7-574B-A0E9-C7A11CF3F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8" y="72954"/>
            <a:ext cx="309162" cy="390869"/>
          </a:xfrm>
          <a:prstGeom prst="rect">
            <a:avLst/>
          </a:prstGeom>
        </p:spPr>
      </p:pic>
      <p:sp>
        <p:nvSpPr>
          <p:cNvPr id="7" name="線吹き出し 1 (枠付き) 6">
            <a:extLst>
              <a:ext uri="{FF2B5EF4-FFF2-40B4-BE49-F238E27FC236}">
                <a16:creationId xmlns:a16="http://schemas.microsoft.com/office/drawing/2014/main" id="{E39E13F4-6AE3-5C4E-9FDD-746816D1EC4B}"/>
              </a:ext>
            </a:extLst>
          </p:cNvPr>
          <p:cNvSpPr/>
          <p:nvPr/>
        </p:nvSpPr>
        <p:spPr>
          <a:xfrm>
            <a:off x="5002816" y="5528356"/>
            <a:ext cx="1815287" cy="325225"/>
          </a:xfrm>
          <a:prstGeom prst="borderCallout1">
            <a:avLst>
              <a:gd name="adj1" fmla="val 44783"/>
              <a:gd name="adj2" fmla="val 100192"/>
              <a:gd name="adj3" fmla="val 102751"/>
              <a:gd name="adj4" fmla="val 120290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本の雑誌社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8" name="線吹き出し 1 (枠付き) 7">
            <a:extLst>
              <a:ext uri="{FF2B5EF4-FFF2-40B4-BE49-F238E27FC236}">
                <a16:creationId xmlns:a16="http://schemas.microsoft.com/office/drawing/2014/main" id="{D4BB875A-443B-CF47-B368-31E95D33E628}"/>
              </a:ext>
            </a:extLst>
          </p:cNvPr>
          <p:cNvSpPr/>
          <p:nvPr/>
        </p:nvSpPr>
        <p:spPr>
          <a:xfrm>
            <a:off x="9340407" y="4799077"/>
            <a:ext cx="1815287" cy="325225"/>
          </a:xfrm>
          <a:prstGeom prst="borderCallout1">
            <a:avLst>
              <a:gd name="adj1" fmla="val 46128"/>
              <a:gd name="adj2" fmla="val 124"/>
              <a:gd name="adj3" fmla="val -43793"/>
              <a:gd name="adj4" fmla="val -9682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白水社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0FFBCC2D-01C2-064D-B564-09EAE865AFED}"/>
              </a:ext>
            </a:extLst>
          </p:cNvPr>
          <p:cNvSpPr txBox="1"/>
          <p:nvPr/>
        </p:nvSpPr>
        <p:spPr>
          <a:xfrm>
            <a:off x="5827378" y="61803"/>
            <a:ext cx="189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>
                <a:latin typeface="uzura_font" panose="02000609000000000000" pitchFamily="49" charset="-128"/>
                <a:ea typeface="uzura_font" panose="02000609000000000000" pitchFamily="49" charset="-128"/>
              </a:rPr>
              <a:t>(3/30</a:t>
            </a:r>
            <a:r>
              <a:rPr lang="ja-JP" altLang="en-US" sz="2000">
                <a:latin typeface="uzura_font" panose="02000609000000000000" pitchFamily="49" charset="-128"/>
                <a:ea typeface="uzura_font" panose="02000609000000000000" pitchFamily="49" charset="-128"/>
              </a:rPr>
              <a:t> 現在</a:t>
            </a:r>
            <a:r>
              <a:rPr lang="en-US" altLang="ja-JP" sz="2000" dirty="0">
                <a:latin typeface="uzura_font" panose="02000609000000000000" pitchFamily="49" charset="-128"/>
                <a:ea typeface="uzura_font" panose="02000609000000000000" pitchFamily="49" charset="-128"/>
              </a:rPr>
              <a:t>)</a:t>
            </a:r>
            <a:endParaRPr kumimoji="1" lang="ja-JP" altLang="en-US" sz="2000">
              <a:latin typeface="uzura_font" panose="02000609000000000000" pitchFamily="49" charset="-128"/>
              <a:ea typeface="uzura_font" panose="02000609000000000000" pitchFamily="49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B83971B-6825-A245-5F08-1DABD74CD60B}"/>
              </a:ext>
            </a:extLst>
          </p:cNvPr>
          <p:cNvSpPr/>
          <p:nvPr/>
        </p:nvSpPr>
        <p:spPr>
          <a:xfrm>
            <a:off x="-1" y="509643"/>
            <a:ext cx="2988527" cy="4698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線吹き出し 1 (枠付き) 9">
            <a:extLst>
              <a:ext uri="{FF2B5EF4-FFF2-40B4-BE49-F238E27FC236}">
                <a16:creationId xmlns:a16="http://schemas.microsoft.com/office/drawing/2014/main" id="{86D9DA79-AEEE-0F22-2BC8-A992FC2D2B59}"/>
              </a:ext>
            </a:extLst>
          </p:cNvPr>
          <p:cNvSpPr/>
          <p:nvPr/>
        </p:nvSpPr>
        <p:spPr>
          <a:xfrm>
            <a:off x="7974562" y="3438675"/>
            <a:ext cx="1815287" cy="325225"/>
          </a:xfrm>
          <a:prstGeom prst="borderCallout1">
            <a:avLst>
              <a:gd name="adj1" fmla="val 97615"/>
              <a:gd name="adj2" fmla="val -139"/>
              <a:gd name="adj3" fmla="val 206315"/>
              <a:gd name="adj4" fmla="val -15607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3.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幻戯書房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11" name="線吹き出し 1 (枠付き) 10">
            <a:extLst>
              <a:ext uri="{FF2B5EF4-FFF2-40B4-BE49-F238E27FC236}">
                <a16:creationId xmlns:a16="http://schemas.microsoft.com/office/drawing/2014/main" id="{2EA0BF85-CB8B-E6E0-C6A5-6CA6D14ED7EE}"/>
              </a:ext>
            </a:extLst>
          </p:cNvPr>
          <p:cNvSpPr/>
          <p:nvPr/>
        </p:nvSpPr>
        <p:spPr>
          <a:xfrm>
            <a:off x="6967234" y="654276"/>
            <a:ext cx="1815287" cy="325225"/>
          </a:xfrm>
          <a:prstGeom prst="borderCallout1">
            <a:avLst>
              <a:gd name="adj1" fmla="val 42754"/>
              <a:gd name="adj2" fmla="val -753"/>
              <a:gd name="adj3" fmla="val 14304"/>
              <a:gd name="adj4" fmla="val -25436"/>
            </a:avLst>
          </a:prstGeom>
          <a:solidFill>
            <a:srgbClr val="FFFF00"/>
          </a:solidFill>
          <a:ln w="15875"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4.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而立書房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585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CD0D635-0119-678B-5A68-3BA8770B0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2368"/>
            <a:ext cx="12193200" cy="5744621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C218D0-C7CE-7D4D-A438-319E79A5D007}"/>
              </a:ext>
            </a:extLst>
          </p:cNvPr>
          <p:cNvSpPr txBox="1"/>
          <p:nvPr/>
        </p:nvSpPr>
        <p:spPr>
          <a:xfrm>
            <a:off x="364067" y="94491"/>
            <a:ext cx="5457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神保町ブックフリマ</a:t>
            </a:r>
            <a:r>
              <a:rPr kumimoji="1" lang="en-US" altLang="ja-JP" b="1" dirty="0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3rd MAP 2023/5/13, 14 </a:t>
            </a:r>
            <a:endParaRPr kumimoji="1" lang="ja-JP" altLang="en-US" b="1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FF59A9A-79C7-574B-A0E9-C7A11CF3F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8" y="72954"/>
            <a:ext cx="309162" cy="390869"/>
          </a:xfrm>
          <a:prstGeom prst="rect">
            <a:avLst/>
          </a:prstGeom>
        </p:spPr>
      </p:pic>
      <p:sp>
        <p:nvSpPr>
          <p:cNvPr id="7" name="線吹き出し 1 (枠付き) 6">
            <a:extLst>
              <a:ext uri="{FF2B5EF4-FFF2-40B4-BE49-F238E27FC236}">
                <a16:creationId xmlns:a16="http://schemas.microsoft.com/office/drawing/2014/main" id="{E39E13F4-6AE3-5C4E-9FDD-746816D1EC4B}"/>
              </a:ext>
            </a:extLst>
          </p:cNvPr>
          <p:cNvSpPr/>
          <p:nvPr/>
        </p:nvSpPr>
        <p:spPr>
          <a:xfrm>
            <a:off x="8435240" y="5561808"/>
            <a:ext cx="1815287" cy="325225"/>
          </a:xfrm>
          <a:prstGeom prst="borderCallout1">
            <a:avLst>
              <a:gd name="adj1" fmla="val 44783"/>
              <a:gd name="adj2" fmla="val 62"/>
              <a:gd name="adj3" fmla="val 44462"/>
              <a:gd name="adj4" fmla="val -6255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本の雑誌社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0FFBCC2D-01C2-064D-B564-09EAE865AFED}"/>
              </a:ext>
            </a:extLst>
          </p:cNvPr>
          <p:cNvSpPr txBox="1"/>
          <p:nvPr/>
        </p:nvSpPr>
        <p:spPr>
          <a:xfrm>
            <a:off x="5827378" y="61803"/>
            <a:ext cx="189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>
                <a:latin typeface="uzura_font" panose="02000609000000000000" pitchFamily="49" charset="-128"/>
                <a:ea typeface="uzura_font" panose="02000609000000000000" pitchFamily="49" charset="-128"/>
              </a:rPr>
              <a:t>(3/28</a:t>
            </a:r>
            <a:r>
              <a:rPr lang="ja-JP" altLang="en-US" sz="2000">
                <a:latin typeface="uzura_font" panose="02000609000000000000" pitchFamily="49" charset="-128"/>
                <a:ea typeface="uzura_font" panose="02000609000000000000" pitchFamily="49" charset="-128"/>
              </a:rPr>
              <a:t> 現在</a:t>
            </a:r>
            <a:r>
              <a:rPr lang="en-US" altLang="ja-JP" sz="2000" dirty="0">
                <a:latin typeface="uzura_font" panose="02000609000000000000" pitchFamily="49" charset="-128"/>
                <a:ea typeface="uzura_font" panose="02000609000000000000" pitchFamily="49" charset="-128"/>
              </a:rPr>
              <a:t>)</a:t>
            </a:r>
            <a:endParaRPr kumimoji="1" lang="ja-JP" altLang="en-US" sz="2000">
              <a:latin typeface="uzura_font" panose="02000609000000000000" pitchFamily="49" charset="-128"/>
              <a:ea typeface="uzura_font" panose="02000609000000000000" pitchFamily="49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B83971B-6825-A245-5F08-1DABD74CD60B}"/>
              </a:ext>
            </a:extLst>
          </p:cNvPr>
          <p:cNvSpPr/>
          <p:nvPr/>
        </p:nvSpPr>
        <p:spPr>
          <a:xfrm>
            <a:off x="0" y="509644"/>
            <a:ext cx="2598234" cy="349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線吹き出し 1 (枠付き) 9">
            <a:extLst>
              <a:ext uri="{FF2B5EF4-FFF2-40B4-BE49-F238E27FC236}">
                <a16:creationId xmlns:a16="http://schemas.microsoft.com/office/drawing/2014/main" id="{86D9DA79-AEEE-0F22-2BC8-A992FC2D2B59}"/>
              </a:ext>
            </a:extLst>
          </p:cNvPr>
          <p:cNvSpPr/>
          <p:nvPr/>
        </p:nvSpPr>
        <p:spPr>
          <a:xfrm>
            <a:off x="9033927" y="1832865"/>
            <a:ext cx="1815287" cy="325225"/>
          </a:xfrm>
          <a:prstGeom prst="borderCallout1">
            <a:avLst>
              <a:gd name="adj1" fmla="val 107901"/>
              <a:gd name="adj2" fmla="val 26276"/>
              <a:gd name="adj3" fmla="val 216601"/>
              <a:gd name="adj4" fmla="val 10193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3.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幻戯書房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4" name="線吹き出し 1 (枠付き) 3">
            <a:extLst>
              <a:ext uri="{FF2B5EF4-FFF2-40B4-BE49-F238E27FC236}">
                <a16:creationId xmlns:a16="http://schemas.microsoft.com/office/drawing/2014/main" id="{B8CF2162-0B5A-42BB-B436-FF265B04179F}"/>
              </a:ext>
            </a:extLst>
          </p:cNvPr>
          <p:cNvSpPr/>
          <p:nvPr/>
        </p:nvSpPr>
        <p:spPr>
          <a:xfrm>
            <a:off x="10210200" y="3862376"/>
            <a:ext cx="1815287" cy="325225"/>
          </a:xfrm>
          <a:prstGeom prst="borderCallout1">
            <a:avLst>
              <a:gd name="adj1" fmla="val -12161"/>
              <a:gd name="adj2" fmla="val 68925"/>
              <a:gd name="adj3" fmla="val -91796"/>
              <a:gd name="adj4" fmla="val 89220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白水社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932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D335C945-7063-784D-A37A-200F307E9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9644"/>
            <a:ext cx="12192000" cy="5988007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AC218D0-C7CE-7D4D-A438-319E79A5D007}"/>
              </a:ext>
            </a:extLst>
          </p:cNvPr>
          <p:cNvSpPr txBox="1"/>
          <p:nvPr/>
        </p:nvSpPr>
        <p:spPr>
          <a:xfrm>
            <a:off x="364067" y="94491"/>
            <a:ext cx="4949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神保町ブックフリマ</a:t>
            </a:r>
            <a:r>
              <a:rPr kumimoji="1" lang="en-US" altLang="ja-JP" b="1" dirty="0"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MAP 2023/5/13, 14 </a:t>
            </a:r>
            <a:endParaRPr kumimoji="1" lang="ja-JP" altLang="en-US" b="1">
              <a:latin typeface="Hiragino Kaku Gothic ProN W3" panose="020B0300000000000000" pitchFamily="34" charset="-128"/>
              <a:ea typeface="Hiragino Kaku Gothic ProN W3" panose="020B0300000000000000" pitchFamily="34" charset="-128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9FF59A9A-79C7-574B-A0E9-C7A11CF3F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8" y="72954"/>
            <a:ext cx="309162" cy="390869"/>
          </a:xfrm>
          <a:prstGeom prst="rect">
            <a:avLst/>
          </a:prstGeom>
        </p:spPr>
      </p:pic>
      <p:sp>
        <p:nvSpPr>
          <p:cNvPr id="7" name="線吹き出し 1 (枠付き) 6">
            <a:extLst>
              <a:ext uri="{FF2B5EF4-FFF2-40B4-BE49-F238E27FC236}">
                <a16:creationId xmlns:a16="http://schemas.microsoft.com/office/drawing/2014/main" id="{E39E13F4-6AE3-5C4E-9FDD-746816D1EC4B}"/>
              </a:ext>
            </a:extLst>
          </p:cNvPr>
          <p:cNvSpPr/>
          <p:nvPr/>
        </p:nvSpPr>
        <p:spPr>
          <a:xfrm>
            <a:off x="8725171" y="5874043"/>
            <a:ext cx="1815287" cy="325225"/>
          </a:xfrm>
          <a:prstGeom prst="borderCallout1">
            <a:avLst>
              <a:gd name="adj1" fmla="val 44783"/>
              <a:gd name="adj2" fmla="val 62"/>
              <a:gd name="adj3" fmla="val 44462"/>
              <a:gd name="adj4" fmla="val -6255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2.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 本の雑誌社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8" name="線吹き出し 1 (枠付き) 7">
            <a:extLst>
              <a:ext uri="{FF2B5EF4-FFF2-40B4-BE49-F238E27FC236}">
                <a16:creationId xmlns:a16="http://schemas.microsoft.com/office/drawing/2014/main" id="{D4BB875A-443B-CF47-B368-31E95D33E628}"/>
              </a:ext>
            </a:extLst>
          </p:cNvPr>
          <p:cNvSpPr/>
          <p:nvPr/>
        </p:nvSpPr>
        <p:spPr>
          <a:xfrm>
            <a:off x="10277106" y="4252664"/>
            <a:ext cx="1815287" cy="325225"/>
          </a:xfrm>
          <a:prstGeom prst="borderCallout1">
            <a:avLst>
              <a:gd name="adj1" fmla="val -12161"/>
              <a:gd name="adj2" fmla="val 68925"/>
              <a:gd name="adj3" fmla="val -91796"/>
              <a:gd name="adj4" fmla="val 89220"/>
            </a:avLst>
          </a:prstGeom>
          <a:solidFill>
            <a:srgbClr val="FFFF00"/>
          </a:solidFill>
          <a:ln>
            <a:solidFill>
              <a:srgbClr val="FF0000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600" dirty="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1. </a:t>
            </a:r>
            <a:r>
              <a:rPr lang="ja-JP" altLang="en-US" sz="1600">
                <a:solidFill>
                  <a:sysClr val="windowText" lastClr="000000"/>
                </a:solidFill>
                <a:latin typeface="Hiragino Kaku Gothic ProN W3" panose="020B0300000000000000" pitchFamily="34" charset="-128"/>
                <a:ea typeface="Hiragino Kaku Gothic ProN W3" panose="020B0300000000000000" pitchFamily="34" charset="-128"/>
              </a:rPr>
              <a:t>白水社</a:t>
            </a:r>
            <a:endParaRPr kumimoji="1" lang="ja-JP" altLang="en-US" sz="1600">
              <a:solidFill>
                <a:sysClr val="windowText" lastClr="000000"/>
              </a:solidFill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0FFBCC2D-01C2-064D-B564-09EAE865AFED}"/>
              </a:ext>
            </a:extLst>
          </p:cNvPr>
          <p:cNvSpPr txBox="1"/>
          <p:nvPr/>
        </p:nvSpPr>
        <p:spPr>
          <a:xfrm>
            <a:off x="5067527" y="61803"/>
            <a:ext cx="1898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>
                <a:latin typeface="uzura_font" panose="02000609000000000000" pitchFamily="49" charset="-128"/>
                <a:ea typeface="uzura_font" panose="02000609000000000000" pitchFamily="49" charset="-128"/>
              </a:rPr>
              <a:t>(3/27</a:t>
            </a:r>
            <a:r>
              <a:rPr lang="ja-JP" altLang="en-US" sz="2000">
                <a:latin typeface="uzura_font" panose="02000609000000000000" pitchFamily="49" charset="-128"/>
                <a:ea typeface="uzura_font" panose="02000609000000000000" pitchFamily="49" charset="-128"/>
              </a:rPr>
              <a:t> 現在</a:t>
            </a:r>
            <a:r>
              <a:rPr lang="en-US" altLang="ja-JP" sz="2000" dirty="0">
                <a:latin typeface="uzura_font" panose="02000609000000000000" pitchFamily="49" charset="-128"/>
                <a:ea typeface="uzura_font" panose="02000609000000000000" pitchFamily="49" charset="-128"/>
              </a:rPr>
              <a:t>)</a:t>
            </a:r>
            <a:endParaRPr kumimoji="1" lang="ja-JP" altLang="en-US" sz="2000">
              <a:latin typeface="uzura_font" panose="02000609000000000000" pitchFamily="49" charset="-128"/>
              <a:ea typeface="uzura_font" panose="02000609000000000000" pitchFamily="49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B83971B-6825-A245-5F08-1DABD74CD60B}"/>
              </a:ext>
            </a:extLst>
          </p:cNvPr>
          <p:cNvSpPr/>
          <p:nvPr/>
        </p:nvSpPr>
        <p:spPr>
          <a:xfrm>
            <a:off x="0" y="509644"/>
            <a:ext cx="2598234" cy="349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5911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AC8B745-983E-B65B-7388-584859FE2A8E}"/>
              </a:ext>
            </a:extLst>
          </p:cNvPr>
          <p:cNvSpPr/>
          <p:nvPr/>
        </p:nvSpPr>
        <p:spPr>
          <a:xfrm>
            <a:off x="2040673" y="180304"/>
            <a:ext cx="8173844" cy="65167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80B8FE0E-3B8B-2713-8556-5669B8D29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095" y="285750"/>
            <a:ext cx="49530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892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15466</TotalTime>
  <Words>239</Words>
  <Application>Microsoft Macintosh PowerPoint</Application>
  <PresentationFormat>ワイド画面</PresentationFormat>
  <Paragraphs>47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3" baseType="lpstr">
      <vt:lpstr>Hiragino Kaku Gothic ProN W3</vt:lpstr>
      <vt:lpstr>uzura_font</vt:lpstr>
      <vt:lpstr>游ゴシック</vt:lpstr>
      <vt:lpstr>游ゴシック Light</vt:lpstr>
      <vt:lpstr>Arial</vt:lpstr>
      <vt:lpstr>Office テーマ</vt:lpstr>
      <vt:lpstr>神保町ブックフリマ 3rd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神保町</dc:title>
  <dc:creator>Microsoft Office ユーザー</dc:creator>
  <cp:lastModifiedBy>Naomi Zenge</cp:lastModifiedBy>
  <cp:revision>97</cp:revision>
  <dcterms:created xsi:type="dcterms:W3CDTF">2020-10-18T14:56:29Z</dcterms:created>
  <dcterms:modified xsi:type="dcterms:W3CDTF">2023-05-02T12:47:23Z</dcterms:modified>
</cp:coreProperties>
</file>

<file path=docProps/thumbnail.jpeg>
</file>